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6" r:id="rId7"/>
    <p:sldId id="267" r:id="rId8"/>
  </p:sldIdLst>
  <p:sldSz cx="18288000" cy="10287000"/>
  <p:notesSz cx="6858000" cy="9144000"/>
  <p:embeddedFontLst>
    <p:embeddedFont>
      <p:font typeface="Barlow Bold" panose="020B0604020202020204" charset="0"/>
      <p:regular r:id="rId9"/>
    </p:embeddedFont>
    <p:embeddedFont>
      <p:font typeface="Barlow Medium" panose="00000600000000000000" pitchFamily="2" charset="0"/>
      <p:regular r:id="rId10"/>
      <p:italic r:id="rId11"/>
    </p:embeddedFont>
    <p:embeddedFont>
      <p:font typeface="Barlow Semi-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8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1750" y="651750"/>
            <a:ext cx="16984499" cy="8983499"/>
            <a:chOff x="0" y="0"/>
            <a:chExt cx="22645999" cy="1197799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645999" cy="11977999"/>
              <a:chOff x="0" y="0"/>
              <a:chExt cx="5745374" cy="303886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5745374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5745374" h="3038863">
                    <a:moveTo>
                      <a:pt x="5620914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20914" y="0"/>
                    </a:lnTo>
                    <a:cubicBezTo>
                      <a:pt x="5689494" y="0"/>
                      <a:pt x="5745374" y="55880"/>
                      <a:pt x="5745374" y="124460"/>
                    </a:cubicBezTo>
                    <a:lnTo>
                      <a:pt x="5745374" y="2914403"/>
                    </a:lnTo>
                    <a:cubicBezTo>
                      <a:pt x="5745374" y="2982983"/>
                      <a:pt x="5689494" y="3038863"/>
                      <a:pt x="5620914" y="3038863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5" name="AutoShape 5"/>
            <p:cNvSpPr/>
            <p:nvPr/>
          </p:nvSpPr>
          <p:spPr>
            <a:xfrm>
              <a:off x="0" y="1266422"/>
              <a:ext cx="22645999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EDECED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1039940" y="502600"/>
              <a:ext cx="289704" cy="289704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FFD558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171717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</p:grpSp>
      <p:sp>
        <p:nvSpPr>
          <p:cNvPr id="12" name="Freeform 12"/>
          <p:cNvSpPr/>
          <p:nvPr/>
        </p:nvSpPr>
        <p:spPr>
          <a:xfrm>
            <a:off x="10964532" y="2275053"/>
            <a:ext cx="7874335" cy="18748418"/>
          </a:xfrm>
          <a:custGeom>
            <a:avLst/>
            <a:gdLst/>
            <a:ahLst/>
            <a:cxnLst/>
            <a:rect l="l" t="t" r="r" b="b"/>
            <a:pathLst>
              <a:path w="7874335" h="18748418">
                <a:moveTo>
                  <a:pt x="0" y="0"/>
                </a:moveTo>
                <a:lnTo>
                  <a:pt x="7874335" y="0"/>
                </a:lnTo>
                <a:lnTo>
                  <a:pt x="7874335" y="18748418"/>
                </a:lnTo>
                <a:lnTo>
                  <a:pt x="0" y="187484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15087600" y="741072"/>
            <a:ext cx="2296381" cy="1377657"/>
          </a:xfrm>
          <a:custGeom>
            <a:avLst/>
            <a:gdLst/>
            <a:ahLst/>
            <a:cxnLst/>
            <a:rect l="l" t="t" r="r" b="b"/>
            <a:pathLst>
              <a:path w="2753581" h="1720988">
                <a:moveTo>
                  <a:pt x="0" y="0"/>
                </a:moveTo>
                <a:lnTo>
                  <a:pt x="2753580" y="0"/>
                </a:lnTo>
                <a:lnTo>
                  <a:pt x="2753580" y="1720988"/>
                </a:lnTo>
                <a:lnTo>
                  <a:pt x="0" y="1720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AutoShape 14"/>
          <p:cNvSpPr/>
          <p:nvPr/>
        </p:nvSpPr>
        <p:spPr>
          <a:xfrm>
            <a:off x="1417564" y="6633316"/>
            <a:ext cx="7840499" cy="56522"/>
          </a:xfrm>
          <a:prstGeom prst="line">
            <a:avLst/>
          </a:prstGeom>
          <a:ln w="666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5" name="TextBox 15"/>
          <p:cNvSpPr txBox="1"/>
          <p:nvPr/>
        </p:nvSpPr>
        <p:spPr>
          <a:xfrm>
            <a:off x="-1728879" y="4061061"/>
            <a:ext cx="14133386" cy="107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171717"/>
                </a:solidFill>
                <a:latin typeface="Barlow Bold"/>
              </a:rPr>
              <a:t>TEAM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1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1750" y="651750"/>
            <a:ext cx="16984499" cy="8983499"/>
            <a:chOff x="0" y="0"/>
            <a:chExt cx="5745374" cy="30388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5374" cy="3038863"/>
            </a:xfrm>
            <a:custGeom>
              <a:avLst/>
              <a:gdLst/>
              <a:ahLst/>
              <a:cxnLst/>
              <a:rect l="l" t="t" r="r" b="b"/>
              <a:pathLst>
                <a:path w="5745374" h="3038863">
                  <a:moveTo>
                    <a:pt x="5620914" y="3038863"/>
                  </a:moveTo>
                  <a:lnTo>
                    <a:pt x="124460" y="3038863"/>
                  </a:lnTo>
                  <a:cubicBezTo>
                    <a:pt x="55880" y="3038863"/>
                    <a:pt x="0" y="2982983"/>
                    <a:pt x="0" y="29144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20914" y="0"/>
                  </a:lnTo>
                  <a:cubicBezTo>
                    <a:pt x="5689494" y="0"/>
                    <a:pt x="5745374" y="55880"/>
                    <a:pt x="5745374" y="124460"/>
                  </a:cubicBezTo>
                  <a:lnTo>
                    <a:pt x="5745374" y="2914403"/>
                  </a:lnTo>
                  <a:cubicBezTo>
                    <a:pt x="5745374" y="2982983"/>
                    <a:pt x="5689494" y="3038863"/>
                    <a:pt x="5620914" y="303886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691836" y="1028700"/>
            <a:ext cx="217278" cy="217278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1431705" y="1028700"/>
            <a:ext cx="217278" cy="21727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</a:path>
              </a:pathLst>
            </a:custGeom>
            <a:solidFill>
              <a:srgbClr val="FF814B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1171575" y="1028700"/>
            <a:ext cx="217278" cy="217278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1750" y="1091951"/>
            <a:ext cx="16984499" cy="1608186"/>
            <a:chOff x="0" y="0"/>
            <a:chExt cx="22645999" cy="2144248"/>
          </a:xfrm>
        </p:grpSpPr>
        <p:sp>
          <p:nvSpPr>
            <p:cNvPr id="11" name="AutoShape 11"/>
            <p:cNvSpPr/>
            <p:nvPr/>
          </p:nvSpPr>
          <p:spPr>
            <a:xfrm>
              <a:off x="0" y="2137898"/>
              <a:ext cx="22645999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9759" y="133350"/>
              <a:ext cx="18844514" cy="148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8000">
                  <a:solidFill>
                    <a:srgbClr val="171717"/>
                  </a:solidFill>
                  <a:latin typeface="Barlow Bold"/>
                </a:rPr>
                <a:t>TEAM DETAILS</a:t>
              </a:r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904925" y="4634629"/>
            <a:ext cx="3142428" cy="10411658"/>
          </a:xfrm>
          <a:custGeom>
            <a:avLst/>
            <a:gdLst/>
            <a:ahLst/>
            <a:cxnLst/>
            <a:rect l="l" t="t" r="r" b="b"/>
            <a:pathLst>
              <a:path w="3142428" h="10411658">
                <a:moveTo>
                  <a:pt x="3142427" y="0"/>
                </a:moveTo>
                <a:lnTo>
                  <a:pt x="0" y="0"/>
                </a:lnTo>
                <a:lnTo>
                  <a:pt x="0" y="10411658"/>
                </a:lnTo>
                <a:lnTo>
                  <a:pt x="3142427" y="10411658"/>
                </a:lnTo>
                <a:lnTo>
                  <a:pt x="314242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TextBox 14"/>
          <p:cNvSpPr txBox="1"/>
          <p:nvPr/>
        </p:nvSpPr>
        <p:spPr>
          <a:xfrm>
            <a:off x="4751815" y="3283466"/>
            <a:ext cx="7290009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171717"/>
                </a:solidFill>
                <a:latin typeface="Barlow Bold"/>
              </a:rPr>
              <a:t>NO OF MEMEBERS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1815" y="3813691"/>
            <a:ext cx="7290009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171717"/>
                </a:solidFill>
                <a:latin typeface="Barlow Bold"/>
              </a:rPr>
              <a:t>NAME OF MEMEBERS: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51815" y="6961764"/>
            <a:ext cx="8202185" cy="1817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171717"/>
                </a:solidFill>
                <a:latin typeface="Barlow Bold"/>
              </a:rPr>
              <a:t>EMAIL OF LEADER:</a:t>
            </a:r>
          </a:p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171717"/>
                </a:solidFill>
                <a:latin typeface="Barlow Bold"/>
              </a:rPr>
              <a:t>PHONE NO OF LEADER:</a:t>
            </a:r>
          </a:p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171717"/>
                </a:solidFill>
                <a:latin typeface="Barlow Bold"/>
              </a:rPr>
              <a:t>COLLEGE/SCHOOL NAME &amp; ADDRESS: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658119" y="880350"/>
            <a:ext cx="2753581" cy="1720988"/>
          </a:xfrm>
          <a:custGeom>
            <a:avLst/>
            <a:gdLst/>
            <a:ahLst/>
            <a:cxnLst/>
            <a:rect l="l" t="t" r="r" b="b"/>
            <a:pathLst>
              <a:path w="2753581" h="1720988">
                <a:moveTo>
                  <a:pt x="0" y="0"/>
                </a:moveTo>
                <a:lnTo>
                  <a:pt x="2753581" y="0"/>
                </a:lnTo>
                <a:lnTo>
                  <a:pt x="2753581" y="1720988"/>
                </a:lnTo>
                <a:lnTo>
                  <a:pt x="0" y="1720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6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58341"/>
            <a:ext cx="12050217" cy="8983499"/>
            <a:chOff x="0" y="0"/>
            <a:chExt cx="16066956" cy="1197799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066956" cy="11977999"/>
              <a:chOff x="0" y="0"/>
              <a:chExt cx="4076246" cy="303886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076247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4076247" h="3038863">
                    <a:moveTo>
                      <a:pt x="3951786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951786" y="0"/>
                    </a:lnTo>
                    <a:cubicBezTo>
                      <a:pt x="4020366" y="0"/>
                      <a:pt x="4076247" y="55880"/>
                      <a:pt x="4076247" y="124460"/>
                    </a:cubicBezTo>
                    <a:lnTo>
                      <a:pt x="4076247" y="2914403"/>
                    </a:lnTo>
                    <a:cubicBezTo>
                      <a:pt x="4076247" y="2982983"/>
                      <a:pt x="4020366" y="3038863"/>
                      <a:pt x="3951786" y="3038863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EDECED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10800000">
              <a:off x="1039940" y="502600"/>
              <a:ext cx="289704" cy="289704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5B6EEF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171717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11" name="AutoShape 11"/>
            <p:cNvSpPr/>
            <p:nvPr/>
          </p:nvSpPr>
          <p:spPr>
            <a:xfrm>
              <a:off x="0" y="1266422"/>
              <a:ext cx="16066956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3363333" y="1669518"/>
            <a:ext cx="7791934" cy="15931464"/>
          </a:xfrm>
          <a:custGeom>
            <a:avLst/>
            <a:gdLst/>
            <a:ahLst/>
            <a:cxnLst/>
            <a:rect l="l" t="t" r="r" b="b"/>
            <a:pathLst>
              <a:path w="7791934" h="15931464">
                <a:moveTo>
                  <a:pt x="0" y="0"/>
                </a:moveTo>
                <a:lnTo>
                  <a:pt x="7791934" y="0"/>
                </a:lnTo>
                <a:lnTo>
                  <a:pt x="7791934" y="15931463"/>
                </a:lnTo>
                <a:lnTo>
                  <a:pt x="0" y="159314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3" name="Group 13"/>
          <p:cNvGrpSpPr/>
          <p:nvPr/>
        </p:nvGrpSpPr>
        <p:grpSpPr>
          <a:xfrm>
            <a:off x="1219200" y="2304145"/>
            <a:ext cx="11859354" cy="6847564"/>
            <a:chOff x="-3138858" y="214208"/>
            <a:chExt cx="15812471" cy="9130086"/>
          </a:xfrm>
        </p:grpSpPr>
        <p:sp>
          <p:nvSpPr>
            <p:cNvPr id="14" name="TextBox 14"/>
            <p:cNvSpPr txBox="1"/>
            <p:nvPr/>
          </p:nvSpPr>
          <p:spPr>
            <a:xfrm>
              <a:off x="-2738343" y="214208"/>
              <a:ext cx="15411956" cy="239381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000"/>
                </a:lnSpc>
              </a:pPr>
              <a:r>
                <a:rPr lang="en-US" sz="11700" dirty="0">
                  <a:solidFill>
                    <a:srgbClr val="171717"/>
                  </a:solidFill>
                  <a:latin typeface="Barlow Bold"/>
                </a:rPr>
                <a:t>Project Title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-3138858" y="7976398"/>
              <a:ext cx="5613649" cy="13678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  <a:spcBef>
                  <a:spcPct val="0"/>
                </a:spcBef>
              </a:pPr>
              <a:r>
                <a:rPr lang="en-US" sz="8000" dirty="0">
                  <a:solidFill>
                    <a:srgbClr val="171717"/>
                  </a:solidFill>
                  <a:latin typeface="Barlow Bold"/>
                </a:rPr>
                <a:t>SDG No.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0293378" y="1901824"/>
            <a:ext cx="2753581" cy="1720988"/>
          </a:xfrm>
          <a:custGeom>
            <a:avLst/>
            <a:gdLst/>
            <a:ahLst/>
            <a:cxnLst/>
            <a:rect l="l" t="t" r="r" b="b"/>
            <a:pathLst>
              <a:path w="2753581" h="1720988">
                <a:moveTo>
                  <a:pt x="0" y="0"/>
                </a:moveTo>
                <a:lnTo>
                  <a:pt x="2753581" y="0"/>
                </a:lnTo>
                <a:lnTo>
                  <a:pt x="2753581" y="1720988"/>
                </a:lnTo>
                <a:lnTo>
                  <a:pt x="0" y="1720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AutoShape 17"/>
          <p:cNvSpPr/>
          <p:nvPr/>
        </p:nvSpPr>
        <p:spPr>
          <a:xfrm>
            <a:off x="1657163" y="5640216"/>
            <a:ext cx="7840499" cy="56522"/>
          </a:xfrm>
          <a:prstGeom prst="line">
            <a:avLst/>
          </a:prstGeom>
          <a:ln w="666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8" name="AutoShape 17">
            <a:extLst>
              <a:ext uri="{FF2B5EF4-FFF2-40B4-BE49-F238E27FC236}">
                <a16:creationId xmlns:a16="http://schemas.microsoft.com/office/drawing/2014/main" id="{C008AD0A-9F09-FA05-93F2-0EFCD10E89C3}"/>
              </a:ext>
            </a:extLst>
          </p:cNvPr>
          <p:cNvSpPr/>
          <p:nvPr/>
        </p:nvSpPr>
        <p:spPr>
          <a:xfrm>
            <a:off x="5238055" y="9095187"/>
            <a:ext cx="3372545" cy="0"/>
          </a:xfrm>
          <a:prstGeom prst="line">
            <a:avLst/>
          </a:prstGeom>
          <a:ln w="666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1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1750" y="651750"/>
            <a:ext cx="16984499" cy="8983499"/>
            <a:chOff x="0" y="0"/>
            <a:chExt cx="22645999" cy="1197799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645999" cy="11977999"/>
              <a:chOff x="0" y="0"/>
              <a:chExt cx="5745374" cy="303886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5745374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5745374" h="3038863">
                    <a:moveTo>
                      <a:pt x="5620914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20914" y="0"/>
                    </a:lnTo>
                    <a:cubicBezTo>
                      <a:pt x="5689494" y="0"/>
                      <a:pt x="5745374" y="55880"/>
                      <a:pt x="5745374" y="124460"/>
                    </a:cubicBezTo>
                    <a:lnTo>
                      <a:pt x="5745374" y="2914403"/>
                    </a:lnTo>
                    <a:cubicBezTo>
                      <a:pt x="5745374" y="2982983"/>
                      <a:pt x="5689494" y="3038863"/>
                      <a:pt x="5620914" y="3038863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5" name="AutoShape 5"/>
            <p:cNvSpPr/>
            <p:nvPr/>
          </p:nvSpPr>
          <p:spPr>
            <a:xfrm>
              <a:off x="0" y="1266422"/>
              <a:ext cx="22645999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EDECED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1039940" y="502600"/>
              <a:ext cx="289704" cy="289704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FF814B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171717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865578" y="3891952"/>
            <a:ext cx="7049349" cy="5366348"/>
            <a:chOff x="0" y="0"/>
            <a:chExt cx="6230508" cy="474300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231778" cy="4743002"/>
            </a:xfrm>
            <a:custGeom>
              <a:avLst/>
              <a:gdLst/>
              <a:ahLst/>
              <a:cxnLst/>
              <a:rect l="l" t="t" r="r" b="b"/>
              <a:pathLst>
                <a:path w="6231778" h="4743002">
                  <a:moveTo>
                    <a:pt x="5678058" y="4743002"/>
                  </a:moveTo>
                  <a:lnTo>
                    <a:pt x="553720" y="4743002"/>
                  </a:lnTo>
                  <a:cubicBezTo>
                    <a:pt x="247650" y="4743002"/>
                    <a:pt x="0" y="3681654"/>
                    <a:pt x="0" y="2374558"/>
                  </a:cubicBezTo>
                  <a:cubicBezTo>
                    <a:pt x="0" y="1062016"/>
                    <a:pt x="247650" y="0"/>
                    <a:pt x="553720" y="0"/>
                  </a:cubicBezTo>
                  <a:lnTo>
                    <a:pt x="5678058" y="0"/>
                  </a:lnTo>
                  <a:cubicBezTo>
                    <a:pt x="5984128" y="0"/>
                    <a:pt x="6231778" y="1062016"/>
                    <a:pt x="6231778" y="2374558"/>
                  </a:cubicBezTo>
                  <a:cubicBezTo>
                    <a:pt x="6230508" y="3681654"/>
                    <a:pt x="5982858" y="4743002"/>
                    <a:pt x="5678058" y="4743002"/>
                  </a:cubicBezTo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537825" y="4128557"/>
            <a:ext cx="8104012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3000">
                <a:solidFill>
                  <a:srgbClr val="171717"/>
                </a:solidFill>
                <a:latin typeface="Barlow Medium"/>
              </a:rPr>
              <a:t>what is your empathy experience?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94651" y="1733032"/>
            <a:ext cx="6820275" cy="208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00"/>
              </a:lnSpc>
            </a:pPr>
            <a:r>
              <a:rPr lang="en-US" sz="8000">
                <a:solidFill>
                  <a:srgbClr val="171717"/>
                </a:solidFill>
                <a:latin typeface="Barlow Bold"/>
              </a:rPr>
              <a:t>Why you want to solve this??</a:t>
            </a:r>
          </a:p>
        </p:txBody>
      </p:sp>
      <p:sp>
        <p:nvSpPr>
          <p:cNvPr id="16" name="Freeform 16"/>
          <p:cNvSpPr/>
          <p:nvPr/>
        </p:nvSpPr>
        <p:spPr>
          <a:xfrm>
            <a:off x="11051163" y="3264429"/>
            <a:ext cx="6200916" cy="6351771"/>
          </a:xfrm>
          <a:custGeom>
            <a:avLst/>
            <a:gdLst/>
            <a:ahLst/>
            <a:cxnLst/>
            <a:rect l="l" t="t" r="r" b="b"/>
            <a:pathLst>
              <a:path w="6200916" h="6351771">
                <a:moveTo>
                  <a:pt x="0" y="0"/>
                </a:moveTo>
                <a:lnTo>
                  <a:pt x="6200917" y="0"/>
                </a:lnTo>
                <a:lnTo>
                  <a:pt x="6200917" y="6351771"/>
                </a:lnTo>
                <a:lnTo>
                  <a:pt x="0" y="63517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Freeform 17"/>
          <p:cNvSpPr/>
          <p:nvPr/>
        </p:nvSpPr>
        <p:spPr>
          <a:xfrm>
            <a:off x="14694990" y="1850438"/>
            <a:ext cx="2753581" cy="1720988"/>
          </a:xfrm>
          <a:custGeom>
            <a:avLst/>
            <a:gdLst/>
            <a:ahLst/>
            <a:cxnLst/>
            <a:rect l="l" t="t" r="r" b="b"/>
            <a:pathLst>
              <a:path w="2753581" h="1720988">
                <a:moveTo>
                  <a:pt x="0" y="0"/>
                </a:moveTo>
                <a:lnTo>
                  <a:pt x="2753581" y="0"/>
                </a:lnTo>
                <a:lnTo>
                  <a:pt x="2753581" y="1720987"/>
                </a:lnTo>
                <a:lnTo>
                  <a:pt x="0" y="17209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1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1750" y="651750"/>
            <a:ext cx="16984499" cy="8983499"/>
            <a:chOff x="0" y="0"/>
            <a:chExt cx="5745374" cy="30388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5374" cy="3038863"/>
            </a:xfrm>
            <a:custGeom>
              <a:avLst/>
              <a:gdLst/>
              <a:ahLst/>
              <a:cxnLst/>
              <a:rect l="l" t="t" r="r" b="b"/>
              <a:pathLst>
                <a:path w="5745374" h="3038863">
                  <a:moveTo>
                    <a:pt x="5620914" y="3038863"/>
                  </a:moveTo>
                  <a:lnTo>
                    <a:pt x="124460" y="3038863"/>
                  </a:lnTo>
                  <a:cubicBezTo>
                    <a:pt x="55880" y="3038863"/>
                    <a:pt x="0" y="2982983"/>
                    <a:pt x="0" y="29144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20914" y="0"/>
                  </a:lnTo>
                  <a:cubicBezTo>
                    <a:pt x="5689494" y="0"/>
                    <a:pt x="5745374" y="55880"/>
                    <a:pt x="5745374" y="124460"/>
                  </a:cubicBezTo>
                  <a:lnTo>
                    <a:pt x="5745374" y="2914403"/>
                  </a:lnTo>
                  <a:cubicBezTo>
                    <a:pt x="5745374" y="2982983"/>
                    <a:pt x="5689494" y="3038863"/>
                    <a:pt x="5620914" y="303886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691836" y="1028700"/>
            <a:ext cx="217278" cy="217278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</a:path>
              </a:pathLst>
            </a:custGeom>
            <a:solidFill>
              <a:srgbClr val="EDECED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1431705" y="1028700"/>
            <a:ext cx="217278" cy="21727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</a:path>
              </a:pathLst>
            </a:custGeom>
            <a:solidFill>
              <a:srgbClr val="FF814B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1171575" y="1028700"/>
            <a:ext cx="217278" cy="217278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1750" y="1191964"/>
            <a:ext cx="16984499" cy="1503410"/>
            <a:chOff x="0" y="133351"/>
            <a:chExt cx="22645999" cy="2004547"/>
          </a:xfrm>
        </p:grpSpPr>
        <p:sp>
          <p:nvSpPr>
            <p:cNvPr id="11" name="AutoShape 11"/>
            <p:cNvSpPr/>
            <p:nvPr/>
          </p:nvSpPr>
          <p:spPr>
            <a:xfrm>
              <a:off x="0" y="2137898"/>
              <a:ext cx="22645999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9759" y="133351"/>
              <a:ext cx="18844514" cy="12516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sz="6600" dirty="0">
                  <a:solidFill>
                    <a:srgbClr val="171717"/>
                  </a:solidFill>
                  <a:latin typeface="Barlow Bold"/>
                </a:rPr>
                <a:t>Define your problem statement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4658119" y="880350"/>
            <a:ext cx="2753581" cy="1720988"/>
          </a:xfrm>
          <a:custGeom>
            <a:avLst/>
            <a:gdLst/>
            <a:ahLst/>
            <a:cxnLst/>
            <a:rect l="l" t="t" r="r" b="b"/>
            <a:pathLst>
              <a:path w="2753581" h="1720988">
                <a:moveTo>
                  <a:pt x="0" y="0"/>
                </a:moveTo>
                <a:lnTo>
                  <a:pt x="2753581" y="0"/>
                </a:lnTo>
                <a:lnTo>
                  <a:pt x="2753581" y="1720988"/>
                </a:lnTo>
                <a:lnTo>
                  <a:pt x="0" y="1720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Freeform 17"/>
          <p:cNvSpPr/>
          <p:nvPr/>
        </p:nvSpPr>
        <p:spPr>
          <a:xfrm>
            <a:off x="670933" y="5367999"/>
            <a:ext cx="3229076" cy="4919001"/>
          </a:xfrm>
          <a:custGeom>
            <a:avLst/>
            <a:gdLst/>
            <a:ahLst/>
            <a:cxnLst/>
            <a:rect l="l" t="t" r="r" b="b"/>
            <a:pathLst>
              <a:path w="3229076" h="5365534">
                <a:moveTo>
                  <a:pt x="0" y="0"/>
                </a:moveTo>
                <a:lnTo>
                  <a:pt x="3229076" y="0"/>
                </a:lnTo>
                <a:lnTo>
                  <a:pt x="3229076" y="5365534"/>
                </a:lnTo>
                <a:lnTo>
                  <a:pt x="0" y="53655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9078"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6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1750" y="651750"/>
            <a:ext cx="7510340" cy="8983499"/>
            <a:chOff x="0" y="0"/>
            <a:chExt cx="10013787" cy="1197799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0013787" cy="11977999"/>
              <a:chOff x="0" y="0"/>
              <a:chExt cx="2540535" cy="303886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540535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2540535" h="3038863">
                    <a:moveTo>
                      <a:pt x="2416075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416075" y="0"/>
                    </a:lnTo>
                    <a:cubicBezTo>
                      <a:pt x="2484655" y="0"/>
                      <a:pt x="2540535" y="55880"/>
                      <a:pt x="2540535" y="124460"/>
                    </a:cubicBezTo>
                    <a:lnTo>
                      <a:pt x="2540535" y="2914403"/>
                    </a:lnTo>
                    <a:cubicBezTo>
                      <a:pt x="2540535" y="2982983"/>
                      <a:pt x="2484655" y="3038863"/>
                      <a:pt x="2416075" y="3038863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5" name="AutoShape 5"/>
            <p:cNvSpPr/>
            <p:nvPr/>
          </p:nvSpPr>
          <p:spPr>
            <a:xfrm>
              <a:off x="0" y="1266422"/>
              <a:ext cx="10013787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EDECED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1039940" y="502600"/>
              <a:ext cx="289704" cy="289704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5B6EEF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171717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8539040" y="651750"/>
            <a:ext cx="9097209" cy="8983499"/>
            <a:chOff x="0" y="0"/>
            <a:chExt cx="3077328" cy="30388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77328" cy="3038863"/>
            </a:xfrm>
            <a:custGeom>
              <a:avLst/>
              <a:gdLst/>
              <a:ahLst/>
              <a:cxnLst/>
              <a:rect l="l" t="t" r="r" b="b"/>
              <a:pathLst>
                <a:path w="3077328" h="3038863">
                  <a:moveTo>
                    <a:pt x="2952867" y="3038863"/>
                  </a:moveTo>
                  <a:lnTo>
                    <a:pt x="124460" y="3038863"/>
                  </a:lnTo>
                  <a:cubicBezTo>
                    <a:pt x="55880" y="3038863"/>
                    <a:pt x="0" y="2982983"/>
                    <a:pt x="0" y="29144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952868" y="0"/>
                  </a:lnTo>
                  <a:cubicBezTo>
                    <a:pt x="3021448" y="0"/>
                    <a:pt x="3077328" y="55880"/>
                    <a:pt x="3077328" y="124460"/>
                  </a:cubicBezTo>
                  <a:lnTo>
                    <a:pt x="3077328" y="2914403"/>
                  </a:lnTo>
                  <a:cubicBezTo>
                    <a:pt x="3077328" y="2982983"/>
                    <a:pt x="3021448" y="3038863"/>
                    <a:pt x="2952868" y="303886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805235" y="4091587"/>
            <a:ext cx="5203371" cy="1051913"/>
            <a:chOff x="0" y="0"/>
            <a:chExt cx="5471757" cy="110617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473027" cy="1106170"/>
            </a:xfrm>
            <a:custGeom>
              <a:avLst/>
              <a:gdLst/>
              <a:ahLst/>
              <a:cxnLst/>
              <a:rect l="l" t="t" r="r" b="b"/>
              <a:pathLst>
                <a:path w="5473027" h="1106170">
                  <a:moveTo>
                    <a:pt x="4919307" y="1106170"/>
                  </a:moveTo>
                  <a:lnTo>
                    <a:pt x="553720" y="1106170"/>
                  </a:lnTo>
                  <a:cubicBezTo>
                    <a:pt x="247650" y="1106170"/>
                    <a:pt x="0" y="858520"/>
                    <a:pt x="0" y="553720"/>
                  </a:cubicBezTo>
                  <a:cubicBezTo>
                    <a:pt x="0" y="247650"/>
                    <a:pt x="247650" y="0"/>
                    <a:pt x="553720" y="0"/>
                  </a:cubicBezTo>
                  <a:lnTo>
                    <a:pt x="4919307" y="0"/>
                  </a:lnTo>
                  <a:cubicBezTo>
                    <a:pt x="5225377" y="0"/>
                    <a:pt x="5473027" y="247650"/>
                    <a:pt x="5473027" y="553720"/>
                  </a:cubicBezTo>
                  <a:cubicBezTo>
                    <a:pt x="5471757" y="858520"/>
                    <a:pt x="5224107" y="1106170"/>
                    <a:pt x="4919307" y="1106170"/>
                  </a:cubicBezTo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485959" y="1124907"/>
            <a:ext cx="5203371" cy="1051913"/>
            <a:chOff x="0" y="0"/>
            <a:chExt cx="5471757" cy="11061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73027" cy="1106170"/>
            </a:xfrm>
            <a:custGeom>
              <a:avLst/>
              <a:gdLst/>
              <a:ahLst/>
              <a:cxnLst/>
              <a:rect l="l" t="t" r="r" b="b"/>
              <a:pathLst>
                <a:path w="5473027" h="1106170">
                  <a:moveTo>
                    <a:pt x="4919307" y="1106170"/>
                  </a:moveTo>
                  <a:lnTo>
                    <a:pt x="553720" y="1106170"/>
                  </a:lnTo>
                  <a:cubicBezTo>
                    <a:pt x="247650" y="1106170"/>
                    <a:pt x="0" y="858520"/>
                    <a:pt x="0" y="553720"/>
                  </a:cubicBezTo>
                  <a:cubicBezTo>
                    <a:pt x="0" y="247650"/>
                    <a:pt x="247650" y="0"/>
                    <a:pt x="553720" y="0"/>
                  </a:cubicBezTo>
                  <a:lnTo>
                    <a:pt x="4919307" y="0"/>
                  </a:lnTo>
                  <a:cubicBezTo>
                    <a:pt x="5225377" y="0"/>
                    <a:pt x="5473027" y="247650"/>
                    <a:pt x="5473027" y="553720"/>
                  </a:cubicBezTo>
                  <a:cubicBezTo>
                    <a:pt x="5471757" y="858520"/>
                    <a:pt x="5224107" y="1106170"/>
                    <a:pt x="4919307" y="1106170"/>
                  </a:cubicBezTo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485959" y="5601249"/>
            <a:ext cx="5203371" cy="1051913"/>
            <a:chOff x="0" y="0"/>
            <a:chExt cx="5471757" cy="11061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73027" cy="1106170"/>
            </a:xfrm>
            <a:custGeom>
              <a:avLst/>
              <a:gdLst/>
              <a:ahLst/>
              <a:cxnLst/>
              <a:rect l="l" t="t" r="r" b="b"/>
              <a:pathLst>
                <a:path w="5473027" h="1106170">
                  <a:moveTo>
                    <a:pt x="4919307" y="1106170"/>
                  </a:moveTo>
                  <a:lnTo>
                    <a:pt x="553720" y="1106170"/>
                  </a:lnTo>
                  <a:cubicBezTo>
                    <a:pt x="247650" y="1106170"/>
                    <a:pt x="0" y="858520"/>
                    <a:pt x="0" y="553720"/>
                  </a:cubicBezTo>
                  <a:cubicBezTo>
                    <a:pt x="0" y="247650"/>
                    <a:pt x="247650" y="0"/>
                    <a:pt x="553720" y="0"/>
                  </a:cubicBezTo>
                  <a:lnTo>
                    <a:pt x="4919307" y="0"/>
                  </a:lnTo>
                  <a:cubicBezTo>
                    <a:pt x="5225377" y="0"/>
                    <a:pt x="5473027" y="247650"/>
                    <a:pt x="5473027" y="553720"/>
                  </a:cubicBezTo>
                  <a:cubicBezTo>
                    <a:pt x="5471757" y="858520"/>
                    <a:pt x="5224107" y="1106170"/>
                    <a:pt x="4919307" y="1106170"/>
                  </a:cubicBezTo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4694990" y="7584937"/>
            <a:ext cx="2753581" cy="1720988"/>
          </a:xfrm>
          <a:custGeom>
            <a:avLst/>
            <a:gdLst/>
            <a:ahLst/>
            <a:cxnLst/>
            <a:rect l="l" t="t" r="r" b="b"/>
            <a:pathLst>
              <a:path w="2753581" h="1720988">
                <a:moveTo>
                  <a:pt x="0" y="0"/>
                </a:moveTo>
                <a:lnTo>
                  <a:pt x="2753581" y="0"/>
                </a:lnTo>
                <a:lnTo>
                  <a:pt x="2753581" y="1720988"/>
                </a:lnTo>
                <a:lnTo>
                  <a:pt x="0" y="1720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Freeform 21"/>
          <p:cNvSpPr/>
          <p:nvPr/>
        </p:nvSpPr>
        <p:spPr>
          <a:xfrm>
            <a:off x="5641840" y="5296173"/>
            <a:ext cx="3097016" cy="4339077"/>
          </a:xfrm>
          <a:custGeom>
            <a:avLst/>
            <a:gdLst/>
            <a:ahLst/>
            <a:cxnLst/>
            <a:rect l="l" t="t" r="r" b="b"/>
            <a:pathLst>
              <a:path w="3097016" h="4339077">
                <a:moveTo>
                  <a:pt x="0" y="0"/>
                </a:moveTo>
                <a:lnTo>
                  <a:pt x="3097016" y="0"/>
                </a:lnTo>
                <a:lnTo>
                  <a:pt x="3097016" y="4339077"/>
                </a:lnTo>
                <a:lnTo>
                  <a:pt x="0" y="4339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TextBox 22"/>
          <p:cNvSpPr txBox="1"/>
          <p:nvPr/>
        </p:nvSpPr>
        <p:spPr>
          <a:xfrm>
            <a:off x="1228493" y="1703745"/>
            <a:ext cx="6356856" cy="107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171717"/>
                </a:solidFill>
                <a:latin typeface="Barlow Bold"/>
              </a:rPr>
              <a:t>Give 3 ideas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327924" y="4420693"/>
            <a:ext cx="4157992" cy="46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FFFFFF"/>
                </a:solidFill>
                <a:latin typeface="Barlow Semi-Bold"/>
              </a:rPr>
              <a:t>IDEA   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805235" y="2821345"/>
            <a:ext cx="5203371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71717"/>
                </a:solidFill>
                <a:latin typeface="Barlow Medium"/>
              </a:rPr>
              <a:t>LIST 3 IDEAS... YOU WILL WORK ON ONE YOU LISTED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008649" y="1373545"/>
            <a:ext cx="4157992" cy="46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FFFFFF"/>
                </a:solidFill>
                <a:latin typeface="Barlow Semi-Bold"/>
              </a:rPr>
              <a:t>IDEA   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008649" y="5930356"/>
            <a:ext cx="4157992" cy="46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FFFFFF"/>
                </a:solidFill>
                <a:latin typeface="Barlow Semi-Bold"/>
              </a:rPr>
              <a:t>IDEA   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319530"/>
            <a:ext cx="12717138" cy="7647940"/>
            <a:chOff x="0" y="0"/>
            <a:chExt cx="16956184" cy="101972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956184" cy="10197253"/>
              <a:chOff x="0" y="0"/>
              <a:chExt cx="4301847" cy="258708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01847" cy="2587081"/>
              </a:xfrm>
              <a:custGeom>
                <a:avLst/>
                <a:gdLst/>
                <a:ahLst/>
                <a:cxnLst/>
                <a:rect l="l" t="t" r="r" b="b"/>
                <a:pathLst>
                  <a:path w="4301847" h="2587081">
                    <a:moveTo>
                      <a:pt x="4177387" y="2587081"/>
                    </a:moveTo>
                    <a:lnTo>
                      <a:pt x="124460" y="2587081"/>
                    </a:lnTo>
                    <a:cubicBezTo>
                      <a:pt x="55880" y="2587081"/>
                      <a:pt x="0" y="2531201"/>
                      <a:pt x="0" y="246262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177387" y="0"/>
                    </a:lnTo>
                    <a:cubicBezTo>
                      <a:pt x="4245967" y="0"/>
                      <a:pt x="4301847" y="55880"/>
                      <a:pt x="4301847" y="124460"/>
                    </a:cubicBezTo>
                    <a:lnTo>
                      <a:pt x="4301847" y="2462621"/>
                    </a:lnTo>
                    <a:cubicBezTo>
                      <a:pt x="4301847" y="2531201"/>
                      <a:pt x="4245967" y="2587081"/>
                      <a:pt x="4177387" y="2587081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5" name="AutoShape 5"/>
            <p:cNvSpPr/>
            <p:nvPr/>
          </p:nvSpPr>
          <p:spPr>
            <a:xfrm>
              <a:off x="0" y="1266422"/>
              <a:ext cx="16736288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EDECED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1039940" y="502600"/>
              <a:ext cx="289704" cy="289704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FFD558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</a:path>
                </a:pathLst>
              </a:custGeom>
              <a:solidFill>
                <a:srgbClr val="171717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</p:grpSp>
      <p:sp>
        <p:nvSpPr>
          <p:cNvPr id="12" name="TextBox 12"/>
          <p:cNvSpPr txBox="1"/>
          <p:nvPr/>
        </p:nvSpPr>
        <p:spPr>
          <a:xfrm>
            <a:off x="1917294" y="4346575"/>
            <a:ext cx="11034621" cy="186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0"/>
              </a:lnSpc>
            </a:pPr>
            <a:r>
              <a:rPr lang="en-US" sz="14000">
                <a:solidFill>
                  <a:srgbClr val="171717"/>
                </a:solidFill>
                <a:latin typeface="Barlow Bold"/>
              </a:rPr>
              <a:t>Thank you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823219" y="737589"/>
            <a:ext cx="6464781" cy="9549412"/>
          </a:xfrm>
          <a:custGeom>
            <a:avLst/>
            <a:gdLst/>
            <a:ahLst/>
            <a:cxnLst/>
            <a:rect l="l" t="t" r="r" b="b"/>
            <a:pathLst>
              <a:path w="8093387" h="15618817">
                <a:moveTo>
                  <a:pt x="0" y="0"/>
                </a:moveTo>
                <a:lnTo>
                  <a:pt x="8093387" y="0"/>
                </a:lnTo>
                <a:lnTo>
                  <a:pt x="8093387" y="15618817"/>
                </a:lnTo>
                <a:lnTo>
                  <a:pt x="0" y="15618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5192" b="-6355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6057814" y="2358887"/>
            <a:ext cx="2753581" cy="1720988"/>
          </a:xfrm>
          <a:custGeom>
            <a:avLst/>
            <a:gdLst/>
            <a:ahLst/>
            <a:cxnLst/>
            <a:rect l="l" t="t" r="r" b="b"/>
            <a:pathLst>
              <a:path w="2753581" h="1720988">
                <a:moveTo>
                  <a:pt x="0" y="0"/>
                </a:moveTo>
                <a:lnTo>
                  <a:pt x="2753581" y="0"/>
                </a:lnTo>
                <a:lnTo>
                  <a:pt x="2753581" y="1720988"/>
                </a:lnTo>
                <a:lnTo>
                  <a:pt x="0" y="1720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72</Words>
  <Application>Microsoft Office PowerPoint</Application>
  <PresentationFormat>Custom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Barlow Bold</vt:lpstr>
      <vt:lpstr>Barlow Semi-Bold</vt:lpstr>
      <vt:lpstr>Calibri</vt:lpstr>
      <vt:lpstr>Arial</vt:lpstr>
      <vt:lpstr>Barlow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and Orange Simple Clean Digital Guess That  Zoomed In Picture Game Fun Presentation</dc:title>
  <cp:lastModifiedBy>Manish Kaushik</cp:lastModifiedBy>
  <cp:revision>4</cp:revision>
  <dcterms:created xsi:type="dcterms:W3CDTF">2006-08-16T00:00:00Z</dcterms:created>
  <dcterms:modified xsi:type="dcterms:W3CDTF">2023-09-02T12:58:19Z</dcterms:modified>
  <dc:identifier>DAFtSHIz-kY</dc:identifier>
</cp:coreProperties>
</file>